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
  </p:notesMasterIdLst>
  <p:handoutMasterIdLst>
    <p:handoutMasterId r:id="rId4"/>
  </p:handoutMasterIdLst>
  <p:sldIdLst>
    <p:sldId id="257" r:id="rId2"/>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3"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4CA224D-9FD1-45D3-9C53-2C5BC011A7F7}" type="datetime1">
              <a:rPr lang="ja-JP" altLang="en-US" smtClean="0"/>
              <a:t>2022/11/23</a:t>
            </a:fld>
            <a:endParaRPr lang="en-US" dirty="0"/>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2CD2E1E-736E-47DB-9544-043CA732B0EB}" type="datetime1">
              <a:rPr lang="ja-JP" altLang="en-US" smtClean="0"/>
              <a:t>2022/11/23</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ja-JP" altLang="en-US"/>
              <a:t>マスター タイトルの書式設定</a:t>
            </a:r>
            <a:endParaRPr lang="en-US" dirty="0"/>
          </a:p>
        </p:txBody>
      </p:sp>
      <p:sp>
        <p:nvSpPr>
          <p:cNvPr id="3" name="サブタイトル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ja-JP" altLang="en-US"/>
              <a:t>マスター サブタイトルの書式設定</a:t>
            </a:r>
            <a:endParaRPr lang="en-US" dirty="0"/>
          </a:p>
        </p:txBody>
      </p:sp>
      <p:cxnSp>
        <p:nvCxnSpPr>
          <p:cNvPr id="9" name="直線​​コネクタ(S)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日付プレースホルダー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03496EA7-3ED1-4297-A13C-24124DE2B13A}" type="datetime1">
              <a:rPr lang="ja-JP" altLang="en-US" smtClean="0"/>
              <a:t>2022/11/23</a:t>
            </a:fld>
            <a:endParaRPr lang="en-US" dirty="0"/>
          </a:p>
        </p:txBody>
      </p:sp>
      <p:sp>
        <p:nvSpPr>
          <p:cNvPr id="5" name="フッター プレースホルダー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スライド番号プレースホルダー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lIns="45720" tIns="0" rIns="45720" bIns="0"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07B4CE94-0898-4DE3-8AD0-0946AA04A64E}" type="datetime1">
              <a:rPr lang="ja-JP" altLang="en-US" smtClean="0"/>
              <a:t>2022/11/23</a:t>
            </a:fld>
            <a:endParaRPr lang="en-US" dirty="0"/>
          </a:p>
        </p:txBody>
      </p:sp>
      <p:sp>
        <p:nvSpPr>
          <p:cNvPr id="8" name="フッター プレースホルダー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スライド番号プレースホルダー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9" name="長方形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縦書きタイトル 1"/>
          <p:cNvSpPr>
            <a:spLocks noGrp="1"/>
          </p:cNvSpPr>
          <p:nvPr>
            <p:ph type="title" orient="vert"/>
          </p:nvPr>
        </p:nvSpPr>
        <p:spPr>
          <a:xfrm>
            <a:off x="8724900" y="412302"/>
            <a:ext cx="2628900" cy="5759898"/>
          </a:xfrm>
        </p:spPr>
        <p:txBody>
          <a:bodyPr vert="eaVert"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838200" y="412302"/>
            <a:ext cx="7734300" cy="5759898"/>
          </a:xfrm>
        </p:spPr>
        <p:txBody>
          <a:bodyPr vert="eaVert" lIns="45720" tIns="0" rIns="45720" bIns="0"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C4A4181F-25C5-4F43-9D3D-6888EB50DD84}" type="datetime1">
              <a:rPr lang="ja-JP" altLang="en-US" smtClean="0"/>
              <a:t>2022/11/23</a:t>
            </a:fld>
            <a:endParaRPr lang="en-US" dirty="0"/>
          </a:p>
        </p:txBody>
      </p:sp>
      <p:sp>
        <p:nvSpPr>
          <p:cNvPr id="8" name="フッター プレースホルダー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6BB10D81-EB47-474E-AFE6-F10ABA500AD1}" type="datetime1">
              <a:rPr lang="ja-JP" altLang="en-US" smtClean="0"/>
              <a:t>2022/11/23</a:t>
            </a:fld>
            <a:endParaRPr lang="en-US" dirty="0"/>
          </a:p>
        </p:txBody>
      </p:sp>
      <p:sp>
        <p:nvSpPr>
          <p:cNvPr id="8" name="フッター プレースホルダー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スライド番号プレースホルダー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bg>
      <p:bgPr>
        <a:solidFill>
          <a:schemeClr val="bg1"/>
        </a:solidFill>
        <a:effectLst/>
      </p:bgPr>
    </p:bg>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cxnSp>
        <p:nvCxnSpPr>
          <p:cNvPr id="9" name="直線​​コネクタ(S)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日付プレースホルダー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83FAE9EC-F641-49D1-8818-C6EAB532FF50}" type="datetime1">
              <a:rPr lang="ja-JP" altLang="en-US" smtClean="0"/>
              <a:t>2022/11/23</a:t>
            </a:fld>
            <a:endParaRPr lang="en-US" dirty="0"/>
          </a:p>
        </p:txBody>
      </p:sp>
      <p:sp>
        <p:nvSpPr>
          <p:cNvPr id="8" name="フッター プレースホルダー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スライド番号プレースホルダー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タイトル 7"/>
          <p:cNvSpPr>
            <a:spLocks noGrp="1"/>
          </p:cNvSpPr>
          <p:nvPr>
            <p:ph type="title"/>
          </p:nvPr>
        </p:nvSpPr>
        <p:spPr>
          <a:xfrm>
            <a:off x="1097280" y="286603"/>
            <a:ext cx="10058400" cy="1450757"/>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1097280" y="2120900"/>
            <a:ext cx="4639736" cy="3748193"/>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6515944" y="2120900"/>
            <a:ext cx="4639736" cy="3748194"/>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DB43ECC2-B0E5-4875-9C28-6BDA7278145C}" type="datetime1">
              <a:rPr lang="ja-JP" altLang="en-US" smtClean="0"/>
              <a:t>2022/11/23</a:t>
            </a:fld>
            <a:endParaRPr lang="en-US" dirty="0"/>
          </a:p>
        </p:txBody>
      </p:sp>
      <p:sp>
        <p:nvSpPr>
          <p:cNvPr id="9" name="フッター プレースホルダー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タイトル 9"/>
          <p:cNvSpPr>
            <a:spLocks noGrp="1"/>
          </p:cNvSpPr>
          <p:nvPr>
            <p:ph type="title"/>
          </p:nvPr>
        </p:nvSpPr>
        <p:spPr>
          <a:xfrm>
            <a:off x="1097280" y="286603"/>
            <a:ext cx="10058400" cy="1450757"/>
          </a:xfrm>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97280" y="2958274"/>
            <a:ext cx="4639736" cy="2910821"/>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テキスト プレースホルダー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515944" y="2958273"/>
            <a:ext cx="4639736" cy="2910821"/>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2" name="日付プレースホルダー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FA5138DC-E271-41C8-BE65-2AC8ADEEA4A9}" type="datetime1">
              <a:rPr lang="ja-JP" altLang="en-US" smtClean="0"/>
              <a:t>2022/11/23</a:t>
            </a:fld>
            <a:endParaRPr lang="en-US" dirty="0"/>
          </a:p>
        </p:txBody>
      </p:sp>
      <p:sp>
        <p:nvSpPr>
          <p:cNvPr id="11" name="フッター プレースホルダー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スライド番号プレースホルダー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6" name="日付プレースホルダー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8F26F9E0-B2BB-4E8F-A353-6B1AF083078D}" type="datetime1">
              <a:rPr lang="ja-JP" altLang="en-US" smtClean="0"/>
              <a:t>2022/11/23</a:t>
            </a:fld>
            <a:endParaRPr lang="en-US" dirty="0"/>
          </a:p>
        </p:txBody>
      </p:sp>
      <p:sp>
        <p:nvSpPr>
          <p:cNvPr id="7" name="フッター プレースホルダー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スライド番号プレースホルダー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付プレースホルダー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345DEE80-C133-4C82-BA52-6E6A78DF5359}" type="datetime1">
              <a:rPr lang="ja-JP" altLang="en-US" smtClean="0"/>
              <a:t>2022/11/23</a:t>
            </a:fld>
            <a:endParaRPr lang="en-US" dirty="0"/>
          </a:p>
        </p:txBody>
      </p:sp>
      <p:sp>
        <p:nvSpPr>
          <p:cNvPr id="3" name="フッター プレースホルダー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スライド番号プレースホルダー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5458984" y="812799"/>
            <a:ext cx="5928344" cy="5294757"/>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a:xfrm>
            <a:off x="643464" y="6446520"/>
            <a:ext cx="3517568" cy="365125"/>
          </a:xfrm>
        </p:spPr>
        <p:txBody>
          <a:bodyPr rtlCol="0"/>
          <a:lstStyle>
            <a:lvl1pPr algn="l">
              <a:defRPr/>
            </a:lvl1pPr>
          </a:lstStyle>
          <a:p>
            <a:pPr rtl="0"/>
            <a:fld id="{5D48F394-EB73-4DAF-B9DC-4B7F06E8D586}" type="datetime1">
              <a:rPr lang="ja-JP" altLang="en-US" smtClean="0"/>
              <a:t>2022/11/23</a:t>
            </a:fld>
            <a:endParaRPr lang="en-US" dirty="0"/>
          </a:p>
        </p:txBody>
      </p:sp>
      <p:sp>
        <p:nvSpPr>
          <p:cNvPr id="6" name="フッター プレースホルダー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スライド番号プレースホルダー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8" name="長方形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図プレースホルダー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アイコンをクリックして図を追加</a:t>
            </a:r>
            <a:endParaRPr lang="en-US" dirty="0"/>
          </a:p>
        </p:txBody>
      </p:sp>
      <p:sp>
        <p:nvSpPr>
          <p:cNvPr id="2" name="タイトル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ja-JP" altLang="en-US"/>
              <a:t>マスター タイトルの書式設定</a:t>
            </a:r>
            <a:endParaRPr lang="en-US" dirty="0"/>
          </a:p>
        </p:txBody>
      </p:sp>
      <p:sp>
        <p:nvSpPr>
          <p:cNvPr id="4" name="テキスト プレースホルダー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pPr rtl="0"/>
            <a:fld id="{37D32CA8-DFB3-42D1-9A93-81D658AB3F6D}" type="datetime1">
              <a:rPr lang="ja-JP" altLang="en-US" smtClean="0"/>
              <a:t>2022/11/23</a:t>
            </a:fld>
            <a:endParaRPr lang="en-US" dirty="0"/>
          </a:p>
        </p:txBody>
      </p:sp>
      <p:sp>
        <p:nvSpPr>
          <p:cNvPr id="6" name="フッター プレースホルダー 5"/>
          <p:cNvSpPr>
            <a:spLocks noGrp="1"/>
          </p:cNvSpPr>
          <p:nvPr>
            <p:ph type="ftr" sz="quarter" idx="11"/>
          </p:nvPr>
        </p:nvSpPr>
        <p:spPr>
          <a:xfrm>
            <a:off x="1097279" y="6446838"/>
            <a:ext cx="6818262" cy="365125"/>
          </a:xfrm>
        </p:spPr>
        <p:txBody>
          <a:bodyPr rtlCol="0"/>
          <a:lstStyle/>
          <a:p>
            <a:pPr algn="l" rtl="0"/>
            <a:endParaRPr lang="en-US"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プレースホルダー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ja" dirty="0"/>
              <a:t>マスター タイトルの書式設定</a:t>
            </a:r>
            <a:endParaRPr lang="en-US" dirty="0"/>
          </a:p>
        </p:txBody>
      </p:sp>
      <p:sp>
        <p:nvSpPr>
          <p:cNvPr id="3" name="テキスト プレースホルダー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eiryo UI" panose="020B0604030504040204" pitchFamily="50" charset="-128"/>
                <a:ea typeface="Meiryo UI" panose="020B0604030504040204" pitchFamily="50" charset="-128"/>
              </a:defRPr>
            </a:lvl1pPr>
          </a:lstStyle>
          <a:p>
            <a:fld id="{9C574417-D6A5-4805-B113-749635F0A52F}" type="datetime1">
              <a:rPr lang="ja-JP" altLang="en-US" noProof="0" smtClean="0"/>
              <a:t>2022/11/23</a:t>
            </a:fld>
            <a:endParaRPr lang="ja-JP" altLang="en-US" noProof="0" dirty="0"/>
          </a:p>
        </p:txBody>
      </p:sp>
      <p:sp>
        <p:nvSpPr>
          <p:cNvPr id="5" name="フッター プレースホルダー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cxnSp>
        <p:nvCxnSpPr>
          <p:cNvPr id="10" name="直線​​コネクタ(S)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kumimoji="1" sz="4700" i="0" kern="1200" spc="-50" baseline="0">
          <a:solidFill>
            <a:schemeClr val="tx1">
              <a:lumMod val="75000"/>
              <a:lumOff val="25000"/>
            </a:schemeClr>
          </a:solidFill>
          <a:latin typeface="MS Mincho" panose="02020609040205080304" pitchFamily="17" charset="-128"/>
          <a:ea typeface="MS Mincho" panose="02020609040205080304" pitchFamily="17" charset="-128"/>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kumimoji="1" sz="19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長方形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タイトル 1">
            <a:extLst>
              <a:ext uri="{FF2B5EF4-FFF2-40B4-BE49-F238E27FC236}">
                <a16:creationId xmlns:a16="http://schemas.microsoft.com/office/drawing/2014/main" id="{78FD68DA-43BA-4508-8DE2-BA9BB7B2FA5B}"/>
              </a:ext>
            </a:extLst>
          </p:cNvPr>
          <p:cNvSpPr>
            <a:spLocks noGrp="1"/>
          </p:cNvSpPr>
          <p:nvPr>
            <p:ph type="ctrTitle"/>
          </p:nvPr>
        </p:nvSpPr>
        <p:spPr>
          <a:xfrm>
            <a:off x="5416109" y="402925"/>
            <a:ext cx="6253317" cy="3744302"/>
          </a:xfrm>
        </p:spPr>
        <p:txBody>
          <a:bodyPr rtlCol="0">
            <a:normAutofit fontScale="90000"/>
          </a:bodyPr>
          <a:lstStyle/>
          <a:p>
            <a:r>
              <a:rPr lang="en-US" altLang="ja-JP" sz="3900" b="1" dirty="0"/>
              <a:t>10,000</a:t>
            </a:r>
            <a:r>
              <a:rPr lang="ja-JP" altLang="en-US" sz="3900" b="1" dirty="0"/>
              <a:t>社以上の見積り分析と、</a:t>
            </a:r>
            <a:r>
              <a:rPr lang="en-US" altLang="ja-JP" sz="3900" b="1" dirty="0"/>
              <a:t>30,000</a:t>
            </a:r>
            <a:r>
              <a:rPr lang="ja-JP" altLang="en-US" sz="3900" b="1" dirty="0"/>
              <a:t>人以上と価格交渉を行ってきたプロがコスト削減を必ず実現します</a:t>
            </a:r>
            <a:br>
              <a:rPr lang="en-US" altLang="ja-JP" sz="3900" b="1" dirty="0"/>
            </a:br>
            <a:r>
              <a:rPr lang="ja-JP" altLang="en-US" sz="3600" b="1" dirty="0"/>
              <a:t>　</a:t>
            </a:r>
            <a:r>
              <a:rPr lang="ja-JP" altLang="en-US" sz="3800" b="1" dirty="0"/>
              <a:t>　　</a:t>
            </a:r>
            <a:br>
              <a:rPr lang="en-US" altLang="ja-JP" sz="3800" b="1" dirty="0"/>
            </a:br>
            <a:r>
              <a:rPr lang="ja-JP" altLang="en-US" sz="3600" b="1" dirty="0"/>
              <a:t>マンション管理組合のコスト削減もお任せ下さい　　　　　　</a:t>
            </a:r>
            <a:r>
              <a:rPr lang="ja-JP" altLang="en-US" sz="3600" dirty="0"/>
              <a:t>　　　</a:t>
            </a:r>
            <a:r>
              <a:rPr lang="ja-JP" altLang="en-US" sz="6600" dirty="0"/>
              <a:t>　　　　　　　　　　　　　　　　　　　　　　</a:t>
            </a:r>
            <a:endParaRPr lang="ja" sz="6600" dirty="0">
              <a:latin typeface="MS Mincho" panose="02020609040205080304" pitchFamily="17" charset="-128"/>
              <a:ea typeface="MS Mincho" panose="02020609040205080304" pitchFamily="17" charset="-128"/>
            </a:endParaRPr>
          </a:p>
        </p:txBody>
      </p:sp>
      <p:sp>
        <p:nvSpPr>
          <p:cNvPr id="3" name="サブタイトル 2">
            <a:extLst>
              <a:ext uri="{FF2B5EF4-FFF2-40B4-BE49-F238E27FC236}">
                <a16:creationId xmlns:a16="http://schemas.microsoft.com/office/drawing/2014/main" id="{A8E9CFF2-3777-4FF4-A759-8491175B0B7C}"/>
              </a:ext>
            </a:extLst>
          </p:cNvPr>
          <p:cNvSpPr>
            <a:spLocks noGrp="1"/>
          </p:cNvSpPr>
          <p:nvPr>
            <p:ph type="subTitle" idx="1"/>
          </p:nvPr>
        </p:nvSpPr>
        <p:spPr>
          <a:xfrm>
            <a:off x="6096000" y="5202322"/>
            <a:ext cx="5463100" cy="1278367"/>
          </a:xfrm>
        </p:spPr>
        <p:txBody>
          <a:bodyPr rtlCol="0">
            <a:normAutofit/>
          </a:bodyPr>
          <a:lstStyle/>
          <a:p>
            <a:pPr algn="r" rtl="0"/>
            <a:r>
              <a:rPr lang="ja-JP" altLang="en-US" sz="2800" dirty="0">
                <a:solidFill>
                  <a:schemeClr val="tx1">
                    <a:lumMod val="85000"/>
                    <a:lumOff val="15000"/>
                  </a:schemeClr>
                </a:solidFill>
              </a:rPr>
              <a:t>プライス・コンサルティング株式会社</a:t>
            </a:r>
            <a:r>
              <a:rPr lang="ja-JP" altLang="en-US" sz="2400" dirty="0">
                <a:solidFill>
                  <a:schemeClr val="tx1">
                    <a:lumMod val="85000"/>
                    <a:lumOff val="15000"/>
                  </a:schemeClr>
                </a:solidFill>
              </a:rPr>
              <a:t>　　</a:t>
            </a:r>
            <a:endParaRPr lang="en-US" altLang="ja-JP" sz="1900" dirty="0">
              <a:solidFill>
                <a:schemeClr val="tx1">
                  <a:lumMod val="85000"/>
                  <a:lumOff val="15000"/>
                </a:schemeClr>
              </a:solidFill>
            </a:endParaRPr>
          </a:p>
          <a:p>
            <a:pPr algn="r" rtl="0"/>
            <a:endParaRPr lang="ja" sz="1900" dirty="0">
              <a:solidFill>
                <a:schemeClr val="tx1">
                  <a:lumMod val="85000"/>
                  <a:lumOff val="15000"/>
                </a:schemeClr>
              </a:solidFill>
            </a:endParaRPr>
          </a:p>
        </p:txBody>
      </p:sp>
      <p:pic>
        <p:nvPicPr>
          <p:cNvPr id="5" name="画像 4" descr="建物、座っている、ベンチ、側を含む画像&#10;&#10;自動生成された説明">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8220" y="44389"/>
            <a:ext cx="4635315" cy="6857999"/>
          </a:xfrm>
          <a:prstGeom prst="rect">
            <a:avLst/>
          </a:prstGeom>
        </p:spPr>
      </p:pic>
      <p:cxnSp>
        <p:nvCxnSpPr>
          <p:cNvPr id="24" name="直線​​コネクタ(S)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875_TF56160789" id="{8EF54D1C-3516-45D2-964D-322F5179DAFB}" vid="{588529C6-7038-4A64-A4FA-6ACDF2254A3B}"/>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{4F6AE3AD-F6F5-4DD7-8BC3-E3F62142FB0A}tf56160789_win32</Template>
  <TotalTime>119</TotalTime>
  <Words>42</Words>
  <Application>Microsoft Office PowerPoint</Application>
  <PresentationFormat>ワイド画面</PresentationFormat>
  <Paragraphs>2</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MS Mincho</vt:lpstr>
      <vt:lpstr>Calibri</vt:lpstr>
      <vt:lpstr>Franklin Gothic Book</vt:lpstr>
      <vt:lpstr>1_RetrospectVTI</vt:lpstr>
      <vt:lpstr>10,000社以上の見積り分析と、30,000人以上と価格交渉を行ってきたプロがコスト削減を必ず実現します 　　　 マンション管理組合のコスト削減もお任せ下さい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 Lorem Ipsum</dc:title>
  <dc:creator>名和 博史</dc:creator>
  <cp:lastModifiedBy>名和 博史</cp:lastModifiedBy>
  <cp:revision>12</cp:revision>
  <dcterms:created xsi:type="dcterms:W3CDTF">2021-02-22T06:28:01Z</dcterms:created>
  <dcterms:modified xsi:type="dcterms:W3CDTF">2022-11-23T10:45:54Z</dcterms:modified>
</cp:coreProperties>
</file>